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viewProps" Target="viewProps.xml"/><Relationship Id="rId4" Type="http://schemas.openxmlformats.org/officeDocument/2006/relationships/theme" Target="theme/theme1.xml"/><Relationship Id="rId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presProps" Target="presProp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12/19/17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16.png"/><Relationship Id="rId7" Type="http://schemas.openxmlformats.org/officeDocument/2006/relationships/image" Target="../media/image17.png"/><Relationship Id="rId8"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image" Target="../media/image12.png"/><Relationship Id="rId7" Type="http://schemas.openxmlformats.org/officeDocument/2006/relationships/image" Target="../media/image1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image" Target="../media/image1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image" Target="../media/image15.jp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bg.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b="1" sz="4800">
                <a:latin typeface="Times New Roman"/>
              </a:defRPr>
            </a:pPr>
            <a:r>
              <a:rPr i="1"/>
              <a:t>Fbxl2</a:t>
            </a:r>
            <a:r>
              <a:t> Cas9-KO Strategy</a:t>
            </a:r>
          </a:p>
        </p:txBody>
      </p:sp>
      <p:pic>
        <p:nvPicPr>
          <p:cNvPr id="4" name="Picture 3" descr="top_revised.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4"/>
          <a:stretch>
            <a:fillRect/>
          </a:stretch>
        </p:blipFill>
        <p:spPr>
          <a:xfrm>
            <a:off x="0" y="0"/>
            <a:ext cx="3495600" cy="2088000"/>
          </a:xfrm>
          <a:prstGeom prst="rect">
            <a:avLst/>
          </a:prstGeom>
        </p:spPr>
      </p:pic>
      <p:pic>
        <p:nvPicPr>
          <p:cNvPr id="6" name="Picture 5" descr="br.png"/>
          <p:cNvPicPr>
            <a:picLocks noChangeAspect="1"/>
          </p:cNvPicPr>
          <p:nvPr/>
        </p:nvPicPr>
        <p:blipFill>
          <a:blip r:embed="rId5"/>
          <a:stretch>
            <a:fillRect/>
          </a:stretch>
        </p:blipFill>
        <p:spPr>
          <a:xfrm>
            <a:off x="8874000" y="4680000"/>
            <a:ext cx="3311999" cy="2160000"/>
          </a:xfrm>
          <a:prstGeom prst="rect">
            <a:avLst/>
          </a:prstGeom>
        </p:spPr>
      </p:pic>
      <p:sp>
        <p:nvSpPr>
          <p:cNvPr id="7" name="TextBox 6"/>
          <p:cNvSpPr txBox="1"/>
          <p:nvPr/>
        </p:nvSpPr>
        <p:spPr>
          <a:xfrm>
            <a:off x="4345200" y="3600000"/>
            <a:ext cx="3697200" cy="2188800"/>
          </a:xfrm>
          <a:prstGeom prst="rect">
            <a:avLst/>
          </a:prstGeom>
          <a:noFill/>
        </p:spPr>
        <p:txBody>
          <a:bodyPr wrap="none">
            <a:spAutoFit/>
          </a:bodyPr>
          <a:lstStyle/>
          <a:p/>
          <a:p>
            <a:pPr>
              <a:defRPr sz="2000" b="1">
                <a:latin typeface="Times New Roman"/>
              </a:defRPr>
            </a:pPr>
            <a:r>
              <a:t>Designer: </a:t>
            </a:r>
            <a:br/>
            <a:br/>
            <a:r>
              <a:t>Reviewer: </a:t>
            </a:r>
            <a:br/>
            <a:br/>
            <a:r>
              <a:t>Design Date: </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b="1" sz="4800">
                <a:latin typeface="Times New Roman"/>
              </a:defRPr>
            </a:pPr>
            <a:r>
              <a:rPr i="1"/>
              <a:t/>
            </a:r>
            <a:r>
              <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0"/>
            <a:ext cx="3495600" cy="2088000"/>
          </a:xfrm>
          <a:prstGeom prst="rect">
            <a:avLst/>
          </a:prstGeom>
        </p:spPr>
      </p:pic>
      <p:pic>
        <p:nvPicPr>
          <p:cNvPr id="6" name="Picture 5" descr="image.png"/>
          <p:cNvPicPr>
            <a:picLocks noChangeAspect="1"/>
          </p:cNvPicPr>
          <p:nvPr/>
        </p:nvPicPr>
        <p:blipFill>
          <a:blip r:embed="rId5"/>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p>
            <a:pPr algn="just">
              <a:lnSpc>
                <a:spcPts val="3200"/>
              </a:lnSpc>
              <a:defRPr sz="2600" b="0">
                <a:solidFill>
                  <a:srgbClr val="018177"/>
                </a:solidFill>
                <a:latin typeface="Times New Roman"/>
              </a:defRPr>
            </a:pPr>
            <a:r>
              <a:t>If you have any questions, you are welcome to inquire. </a:t>
            </a:r>
            <a:br/>
            <a:r>
              <a:t>Tel: 025-5864 1534</a:t>
            </a:r>
          </a:p>
        </p:txBody>
      </p:sp>
      <p:pic>
        <p:nvPicPr>
          <p:cNvPr id="8" name="Picture 7" descr="tr.jpg"/>
          <p:cNvPicPr>
            <a:picLocks noChangeAspect="1"/>
          </p:cNvPicPr>
          <p:nvPr/>
        </p:nvPicPr>
        <p:blipFill>
          <a:blip r:embed="rId6"/>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7"/>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8"/>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Project Overview</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6"/>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6"/>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6"/>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6"/>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p>
            <a:pPr>
              <a:defRPr b="1" sz="2600">
                <a:latin typeface="Times New Roman"/>
              </a:defRPr>
            </a:pPr>
            <a:r>
              <a:t>Project Name                      </a:t>
            </a:r>
            <a:r>
              <a:rPr i="1"/>
              <a:t>Fbxl2</a:t>
            </a:r>
          </a:p>
        </p:txBody>
      </p:sp>
      <p:sp>
        <p:nvSpPr>
          <p:cNvPr id="12" name="TextBox 11"/>
          <p:cNvSpPr txBox="1"/>
          <p:nvPr/>
        </p:nvSpPr>
        <p:spPr>
          <a:xfrm>
            <a:off x="2520000" y="3088800"/>
            <a:ext cx="6753600" cy="576000"/>
          </a:xfrm>
          <a:prstGeom prst="rect">
            <a:avLst/>
          </a:prstGeom>
          <a:noFill/>
        </p:spPr>
        <p:txBody>
          <a:bodyPr wrap="none">
            <a:spAutoFit/>
          </a:bodyPr>
          <a:lstStyle/>
          <a:p/>
          <a:p>
            <a:pPr>
              <a:defRPr b="1" sz="2600">
                <a:latin typeface="Times New Roman"/>
              </a:defRPr>
            </a:pPr>
            <a:r>
              <a:t>Project type                        Cas9-KO</a:t>
            </a:r>
          </a:p>
        </p:txBody>
      </p:sp>
      <p:sp>
        <p:nvSpPr>
          <p:cNvPr id="13" name="TextBox 12"/>
          <p:cNvSpPr txBox="1"/>
          <p:nvPr/>
        </p:nvSpPr>
        <p:spPr>
          <a:xfrm>
            <a:off x="2520000" y="4017600"/>
            <a:ext cx="6753600" cy="576000"/>
          </a:xfrm>
          <a:prstGeom prst="rect">
            <a:avLst/>
          </a:prstGeom>
          <a:noFill/>
        </p:spPr>
        <p:txBody>
          <a:bodyPr wrap="none">
            <a:spAutoFit/>
          </a:bodyPr>
          <a:lstStyle/>
          <a:p/>
          <a:p>
            <a:pPr>
              <a:defRPr b="1" sz="2600">
                <a:latin typeface="Times New Roman"/>
              </a:defRPr>
            </a:pPr>
            <a:r>
              <a:t>Strain background             C57BL/6JGpt</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Knockout strategy</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60000" y="1224000"/>
            <a:ext cx="11840400" cy="324000"/>
          </a:xfrm>
          <a:prstGeom prst="rect">
            <a:avLst/>
          </a:prstGeom>
          <a:noFill/>
        </p:spPr>
        <p:txBody>
          <a:bodyPr wrap="none">
            <a:spAutoFit/>
          </a:bodyPr>
          <a:lstStyle/>
          <a:p/>
          <a:p>
            <a:pPr>
              <a:defRPr sz="1800">
                <a:latin typeface="Times New Roman"/>
              </a:defRPr>
            </a:pPr>
            <a:r>
              <a:t>This model will use CRISPR/Cas9 technology to edit the </a:t>
            </a:r>
            <a:r>
              <a:rPr i="1"/>
              <a:t>Fbxl2</a:t>
            </a:r>
            <a:r>
              <a:t> gene. The schematic diagram is as follows:</a:t>
            </a:r>
          </a:p>
        </p:txBody>
      </p:sp>
      <p:pic>
        <p:nvPicPr>
          <p:cNvPr id="8" name="Picture 7" descr="2.png"/>
          <p:cNvPicPr>
            <a:picLocks noChangeAspect="1"/>
          </p:cNvPicPr>
          <p:nvPr/>
        </p:nvPicPr>
        <p:blipFill>
          <a:blip r:embed="rId6"/>
          <a:stretch>
            <a:fillRect/>
          </a:stretch>
        </p:blipFill>
        <p:spPr>
          <a:xfrm>
            <a:off x="1800000" y="2412000"/>
            <a:ext cx="8640000" cy="900000"/>
          </a:xfrm>
          <a:prstGeom prst="rect">
            <a:avLst/>
          </a:prstGeom>
        </p:spPr>
      </p:pic>
      <p:pic>
        <p:nvPicPr>
          <p:cNvPr id="9" name="Picture 8" descr="5.png"/>
          <p:cNvPicPr>
            <a:picLocks noChangeAspect="1"/>
          </p:cNvPicPr>
          <p:nvPr/>
        </p:nvPicPr>
        <p:blipFill>
          <a:blip r:embed="rId7"/>
          <a:stretch>
            <a:fillRect/>
          </a:stretch>
        </p:blipFill>
        <p:spPr>
          <a:xfrm>
            <a:off x="1800000" y="3600000"/>
            <a:ext cx="8640000" cy="900000"/>
          </a:xfrm>
          <a:prstGeom prst="rect">
            <a:avLst/>
          </a:prstGeom>
        </p:spPr>
      </p:pic>
      <p:pic>
        <p:nvPicPr>
          <p:cNvPr id="10" name="Picture 9" descr="6.png"/>
          <p:cNvPicPr>
            <a:picLocks noChangeAspect="1"/>
          </p:cNvPicPr>
          <p:nvPr/>
        </p:nvPicPr>
        <p:blipFill>
          <a:blip r:embed="rId8"/>
          <a:stretch>
            <a:fillRect/>
          </a:stretch>
        </p:blipFill>
        <p:spPr>
          <a:xfrm>
            <a:off x="1800000" y="5220000"/>
            <a:ext cx="8640000" cy="900000"/>
          </a:xfrm>
          <a:prstGeom prst="rect">
            <a:avLst/>
          </a:prstGeom>
        </p:spPr>
      </p:pic>
      <p:sp>
        <p:nvSpPr>
          <p:cNvPr id="11" name="TextBox 10"/>
          <p:cNvSpPr txBox="1"/>
          <p:nvPr/>
        </p:nvSpPr>
        <p:spPr>
          <a:xfrm>
            <a:off x="6696000" y="2880000"/>
            <a:ext cx="864000" cy="108000"/>
          </a:xfrm>
          <a:prstGeom prst="rect">
            <a:avLst/>
          </a:prstGeom>
          <a:noFill/>
        </p:spPr>
        <p:txBody>
          <a:bodyPr wrap="none">
            <a:spAutoFit/>
          </a:bodyPr>
          <a:lstStyle/>
          <a:p/>
          <a:p>
            <a:pPr>
              <a:defRPr sz="1200" b="1">
                <a:latin typeface="Times New Roman"/>
              </a:defRPr>
            </a:pPr>
            <a:r>
              <a:t>2</a:t>
            </a:r>
          </a:p>
        </p:txBody>
      </p:sp>
      <p:sp>
        <p:nvSpPr>
          <p:cNvPr id="12" name="TextBox 11"/>
          <p:cNvSpPr txBox="1"/>
          <p:nvPr/>
        </p:nvSpPr>
        <p:spPr>
          <a:xfrm>
            <a:off x="4500000" y="2880000"/>
            <a:ext cx="864000" cy="108000"/>
          </a:xfrm>
          <a:prstGeom prst="rect">
            <a:avLst/>
          </a:prstGeom>
          <a:noFill/>
        </p:spPr>
        <p:txBody>
          <a:bodyPr wrap="none">
            <a:spAutoFit/>
          </a:bodyPr>
          <a:lstStyle/>
          <a:p/>
          <a:p>
            <a:pPr>
              <a:defRPr sz="1200" b="1">
                <a:latin typeface="Times New Roman"/>
              </a:defRPr>
            </a:pPr>
            <a:r>
              <a:t>1</a:t>
            </a:r>
          </a:p>
        </p:txBody>
      </p:sp>
      <p:sp>
        <p:nvSpPr>
          <p:cNvPr id="13" name="TextBox 12"/>
          <p:cNvSpPr txBox="1"/>
          <p:nvPr/>
        </p:nvSpPr>
        <p:spPr>
          <a:xfrm>
            <a:off x="8496000" y="2880000"/>
            <a:ext cx="864000" cy="108000"/>
          </a:xfrm>
          <a:prstGeom prst="rect">
            <a:avLst/>
          </a:prstGeom>
          <a:noFill/>
        </p:spPr>
        <p:txBody>
          <a:bodyPr wrap="none">
            <a:spAutoFit/>
          </a:bodyPr>
          <a:lstStyle/>
          <a:p/>
          <a:p>
            <a:pPr>
              <a:defRPr sz="1200" b="1">
                <a:latin typeface="Times New Roman"/>
              </a:defRPr>
            </a:pPr>
            <a:r>
              <a:t>3</a:t>
            </a:r>
          </a:p>
        </p:txBody>
      </p:sp>
      <p:sp>
        <p:nvSpPr>
          <p:cNvPr id="14" name="TextBox 13"/>
          <p:cNvSpPr txBox="1"/>
          <p:nvPr/>
        </p:nvSpPr>
        <p:spPr>
          <a:xfrm>
            <a:off x="9360000" y="2880000"/>
            <a:ext cx="864000" cy="108000"/>
          </a:xfrm>
          <a:prstGeom prst="rect">
            <a:avLst/>
          </a:prstGeom>
          <a:noFill/>
        </p:spPr>
        <p:txBody>
          <a:bodyPr wrap="none">
            <a:spAutoFit/>
          </a:bodyPr>
          <a:lstStyle/>
          <a:p/>
          <a:p>
            <a:pPr>
              <a:defRPr sz="1200" b="1">
                <a:latin typeface="Times New Roman"/>
              </a:defRPr>
            </a:pPr>
            <a:r>
              <a:t>15</a:t>
            </a:r>
          </a:p>
        </p:txBody>
      </p:sp>
      <p:sp>
        <p:nvSpPr>
          <p:cNvPr id="15" name="TextBox 14"/>
          <p:cNvSpPr txBox="1"/>
          <p:nvPr/>
        </p:nvSpPr>
        <p:spPr>
          <a:xfrm>
            <a:off x="4500000" y="4031999"/>
            <a:ext cx="864000" cy="108000"/>
          </a:xfrm>
          <a:prstGeom prst="rect">
            <a:avLst/>
          </a:prstGeom>
          <a:noFill/>
        </p:spPr>
        <p:txBody>
          <a:bodyPr wrap="none">
            <a:spAutoFit/>
          </a:bodyPr>
          <a:lstStyle/>
          <a:p/>
          <a:p>
            <a:pPr>
              <a:defRPr sz="1200" b="1">
                <a:latin typeface="Times New Roman"/>
              </a:defRPr>
            </a:pPr>
            <a:r>
              <a:t>1</a:t>
            </a:r>
          </a:p>
        </p:txBody>
      </p:sp>
      <p:sp>
        <p:nvSpPr>
          <p:cNvPr id="16" name="TextBox 15"/>
          <p:cNvSpPr txBox="1"/>
          <p:nvPr/>
        </p:nvSpPr>
        <p:spPr>
          <a:xfrm>
            <a:off x="7596000" y="4031999"/>
            <a:ext cx="864000" cy="108000"/>
          </a:xfrm>
          <a:prstGeom prst="rect">
            <a:avLst/>
          </a:prstGeom>
          <a:noFill/>
        </p:spPr>
        <p:txBody>
          <a:bodyPr wrap="none">
            <a:spAutoFit/>
          </a:bodyPr>
          <a:lstStyle/>
          <a:p/>
          <a:p>
            <a:pPr>
              <a:defRPr sz="1200" b="1">
                <a:latin typeface="Times New Roman"/>
              </a:defRPr>
            </a:pPr>
            <a:r>
              <a:t>3</a:t>
            </a:r>
          </a:p>
        </p:txBody>
      </p:sp>
      <p:sp>
        <p:nvSpPr>
          <p:cNvPr id="17" name="TextBox 16"/>
          <p:cNvSpPr txBox="1"/>
          <p:nvPr/>
        </p:nvSpPr>
        <p:spPr>
          <a:xfrm>
            <a:off x="8496000" y="4031999"/>
            <a:ext cx="864000" cy="108000"/>
          </a:xfrm>
          <a:prstGeom prst="rect">
            <a:avLst/>
          </a:prstGeom>
          <a:noFill/>
        </p:spPr>
        <p:txBody>
          <a:bodyPr wrap="none">
            <a:spAutoFit/>
          </a:bodyPr>
          <a:lstStyle/>
          <a:p/>
          <a:p>
            <a:pPr>
              <a:defRPr sz="1200" b="1">
                <a:latin typeface="Times New Roman"/>
              </a:defRPr>
            </a:pPr>
            <a:r>
              <a:t>15</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Technical routes</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34800" y="1440000"/>
            <a:ext cx="11736000" cy="4176000"/>
          </a:xfrm>
          <a:prstGeom prst="rect">
            <a:avLst/>
          </a:prstGeom>
          <a:noFill/>
        </p:spPr>
        <p:txBody>
          <a:bodyPr wrap="square">
            <a:normAutofit/>
          </a:bodyPr>
          <a:lstStyle/>
          <a:p/>
          <a:p>
            <a:pPr>
              <a:lnSpc>
                <a:spcPts val="3200"/>
              </a:lnSpc>
              <a:defRPr sz="1800">
                <a:latin typeface="Times New Roman"/>
              </a:defRPr>
            </a:pPr>
            <a:r>
              <a:t>➣ The </a:t>
            </a:r>
            <a:r>
              <a:rPr i="1"/>
              <a:t>Fbxl2</a:t>
            </a:r>
            <a:r>
              <a:t> gene has 6 transcripts. According to the structure of </a:t>
            </a:r>
            <a:r>
              <a:rPr i="1"/>
              <a:t>Fbxl2</a:t>
            </a:r>
            <a:r>
              <a:t> gene, exon2 of </a:t>
            </a:r>
            <a:r>
              <a:rPr i="1"/>
              <a:t>Fbxl2-201</a:t>
            </a:r>
            <a:r>
              <a:t>(ENSMUST00000035090.13) transcript is recommended as the knockout region.The region contains 62bp coding sequence. Knock out the region will result in disruption of protein function.
➣ In this project we use CRISPR/Cas9 technology to modify </a:t>
            </a:r>
            <a:r>
              <a:rPr i="1"/>
              <a:t>Fbxl2</a:t>
            </a:r>
            <a:r>
              <a:t> gene. The brief process is as follows: sgRNA was transcribed in vitro.Cas9 and sgRNA were microinjected into the fertilized eggs of C57BL/6JGpt mice.Fertilized eggs were transplanted to obtain positive F0 mice which were confirmed by PCR and sequencing. A stable F1 generation mouse model was obtained by mating positive F0 generation mice with C57BL/6JGpt mice.</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FF0000"/>
                </a:solidFill>
                <a:latin typeface="Times New Roman"/>
              </a:defRPr>
            </a:pPr>
            <a:r>
              <a:rPr i="1"/>
              <a:t/>
            </a:r>
            <a:r>
              <a:t>Notice</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p>
            <a:pPr>
              <a:lnSpc>
                <a:spcPts val="3200"/>
              </a:lnSpc>
              <a:defRPr sz="1800">
                <a:latin typeface="Times New Roman"/>
              </a:defRPr>
            </a:pPr>
            <a:r>
              <a:t>➣ The </a:t>
            </a:r>
            <a:r>
              <a:rPr i="1"/>
              <a:t>Fbxl2</a:t>
            </a:r>
            <a:r>
              <a:t> gene is located on the Chr9.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the gene knockout on gene transcription, RNA splicing and protein translation cannot be predicted at the existing technology level.</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Gene information （NCBI）</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Fbxl2_summary.png"/>
          <p:cNvPicPr>
            <a:picLocks noChangeAspect="1"/>
          </p:cNvPicPr>
          <p:nvPr/>
        </p:nvPicPr>
        <p:blipFill>
          <a:blip r:embed="rId6"/>
          <a:stretch>
            <a:fillRect/>
          </a:stretch>
        </p:blipFill>
        <p:spPr>
          <a:xfrm>
            <a:off x="651600" y="1832400"/>
            <a:ext cx="10861200" cy="3978000"/>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Transcript information（Ensembl）</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p>
            <a:pPr>
              <a:defRPr sz="1800">
                <a:latin typeface="Times New Roman"/>
              </a:defRPr>
            </a:pPr>
            <a:r>
              <a:t>The gene has 6 transcripts,all transcripts are shown below: </a:t>
            </a:r>
          </a:p>
        </p:txBody>
      </p:sp>
      <p:pic>
        <p:nvPicPr>
          <p:cNvPr id="8" name="Picture 7" descr="Fbxl2.png"/>
          <p:cNvPicPr>
            <a:picLocks noChangeAspect="1"/>
          </p:cNvPicPr>
          <p:nvPr/>
        </p:nvPicPr>
        <p:blipFill>
          <a:blip r:embed="rId6"/>
          <a:stretch>
            <a:fillRect/>
          </a:stretch>
        </p:blipFill>
        <p:spPr>
          <a:xfrm>
            <a:off x="251999" y="1800000"/>
            <a:ext cx="11689200" cy="21960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p>
            <a:pPr>
              <a:defRPr sz="1800">
                <a:latin typeface="Times New Roman"/>
              </a:defRPr>
            </a:pPr>
            <a:r>
              <a:t>The strategy is based on the design of </a:t>
            </a:r>
            <a:r>
              <a:rPr i="1"/>
              <a:t>Fbxl2-201</a:t>
            </a:r>
            <a:r>
              <a:t> transcript,the transcription is shown below:</a:t>
            </a:r>
          </a:p>
        </p:txBody>
      </p:sp>
      <p:pic>
        <p:nvPicPr>
          <p:cNvPr id="10" name="Picture 9" descr="ENSMUST00000035090.13.png"/>
          <p:cNvPicPr>
            <a:picLocks noChangeAspect="1"/>
          </p:cNvPicPr>
          <p:nvPr/>
        </p:nvPicPr>
        <p:blipFill>
          <a:blip r:embed="rId7"/>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Genomic location distribution</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72179.png"/>
          <p:cNvPicPr>
            <a:picLocks noChangeAspect="1"/>
          </p:cNvPicPr>
          <p:nvPr/>
        </p:nvPicPr>
        <p:blipFill>
          <a:blip r:embed="rId6"/>
          <a:stretch>
            <a:fillRect/>
          </a:stretch>
        </p:blipFill>
        <p:spPr>
          <a:xfrm>
            <a:off x="3574800" y="1155600"/>
            <a:ext cx="5014800" cy="5335200"/>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b="1" sz="4000">
                <a:solidFill>
                  <a:srgbClr val="018177"/>
                </a:solidFill>
                <a:latin typeface="Times New Roman"/>
              </a:defRPr>
            </a:pPr>
            <a:r>
              <a:rPr i="1"/>
              <a:t/>
            </a:r>
            <a:r>
              <a:t>Protein domain</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423aa.png"/>
          <p:cNvPicPr>
            <a:picLocks noChangeAspect="1"/>
          </p:cNvPicPr>
          <p:nvPr/>
        </p:nvPicPr>
        <p:blipFill>
          <a:blip r:embed="rId6"/>
          <a:stretch>
            <a:fillRect/>
          </a:stretch>
        </p:blipFill>
        <p:spPr>
          <a:xfrm>
            <a:off x="651600" y="2030400"/>
            <a:ext cx="10861200" cy="3585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0</Words>
  <Application>Microsoft Macintosh PowerPoint</Application>
  <PresentationFormat>宽屏</PresentationFormat>
  <Paragraphs>0</Paragraphs>
  <Slides>0</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0</vt:i4>
      </vt:variant>
    </vt:vector>
  </HeadingPairs>
  <TitlesOfParts>
    <vt:vector size="3" baseType="lpstr">
      <vt:lpstr>Arial</vt:lpstr>
      <vt:lpstr>Calibri</vt:lpstr>
      <vt:lpstr>Office Theme</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generated using python-pptx</dc:description>
  <cp:lastModifiedBy>豪可爱228</cp:lastModifiedBy>
  <cp:revision>3</cp:revision>
  <dcterms:created xsi:type="dcterms:W3CDTF">2013-01-27T09:14:16Z</dcterms:created>
  <dcterms:modified xsi:type="dcterms:W3CDTF">2017-12-19T09:51:50Z</dcterms:modified>
  <cp:category/>
</cp:coreProperties>
</file>